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6" r:id="rId3"/>
    <p:sldId id="260" r:id="rId4"/>
    <p:sldId id="274" r:id="rId5"/>
    <p:sldId id="276" r:id="rId6"/>
    <p:sldId id="273" r:id="rId7"/>
    <p:sldId id="277" r:id="rId8"/>
    <p:sldId id="263" r:id="rId9"/>
    <p:sldId id="270" r:id="rId10"/>
    <p:sldId id="266" r:id="rId11"/>
    <p:sldId id="269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207" autoAdjust="0"/>
    <p:restoredTop sz="94737"/>
  </p:normalViewPr>
  <p:slideViewPr>
    <p:cSldViewPr snapToGrid="0" snapToObjects="1">
      <p:cViewPr varScale="1">
        <p:scale>
          <a:sx n="61" d="100"/>
          <a:sy n="61" d="100"/>
        </p:scale>
        <p:origin x="72" y="232"/>
      </p:cViewPr>
      <p:guideLst/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A880F-52EF-004B-8E19-F66AF8596903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5FDFE-5A0E-2F42-A26C-EB8D25A47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8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10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2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67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34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2CDEC-C142-F347-B950-52FA93296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49FDC-46CA-0C42-A4A0-9E04E83F3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4693B-AFE7-C64C-814F-02A8CA05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A724-FB55-3E4B-AC0D-DFD03E1EA7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BBC935-8BBF-994B-BD0D-55D9207345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03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ACFE8-F2D4-7549-A719-73020DE5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CD2E4F-2F48-044C-913A-B9394FF50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54E17-11CC-D341-A336-64DFAB2E5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0C354-28CE-F143-BC5E-2A83BCCC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E2A8C-F36C-024B-83B7-305277ED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13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F30644-4308-D642-B8C0-D16EBB9FC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1132F3-A9C2-E74E-90EC-3B54E6C29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FC22D-A445-0846-9743-4D0E9890E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8CECC-35F1-DB4E-8350-F06506C6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0C1B6-B129-474C-8E37-2DA05F1A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22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DBF4F-4E05-9744-9AE8-019472FC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5C343-E91F-644C-9619-3B2FE314D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B1C76-DD71-8E4C-8FC8-08C45C17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9BF67-36F2-5245-9B8E-F1264D9787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B51B9-7951-D34A-9A4D-882110EC7A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43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A7B96-4632-A444-9224-1C60B5C1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4F78C-652A-C844-8347-ACED674C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21B9E-638D-3448-ADA0-DB75CA58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9907FA-4FD4-9348-AB4F-5B86B108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27" y="-785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94866E-26BB-CC49-B32D-C66A0DDD89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33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7A6A-82C5-A04A-97F3-72140A14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749FD-DD1F-2845-992B-9C8E8F5B62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26875-664A-8E47-AC38-426B88C3F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5CA9A-CA90-9640-BC78-6976650A5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37A32-5E77-2D4C-B3CA-B8C37A77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80FEC-A300-FA43-B076-996F5171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08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5276-14F1-4E48-819D-5D348729C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2C0B5-7D72-404A-A434-7890B8A3C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8C94F-9C5A-3243-974D-6FAADF645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3C6F93-488D-EB4E-ACAF-1A9C1A57D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E26E9F-CAEB-4444-B084-E87840EAF1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849E4-3BC4-B64F-A3FF-342F7936B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400CB-2D95-344B-BA6E-A8007A5FE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4C2662-BD49-1C47-B8D5-0D09DCDF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2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0114-2ECC-FE42-B1EE-624191A3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6DE5C-0FA2-D54E-9646-706BCB3D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69542-A1A0-2B40-859E-FA0AA2151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BC9FE-012B-A94E-A964-ACF4FCA2D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4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DEE851-CE68-6341-B472-4251FBF99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C0348-F740-944D-8B55-60018A4A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8B50C-D43F-3F43-92B9-6C64A8AA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68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F49A-8701-5C44-91CB-C0C06C31C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B8BEA-DB17-3C49-BD3B-633B46E6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55ADB-516D-5E4E-A65B-711D6E46B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35F9A-9761-0D49-9FB1-F62D5437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4789B-4961-1342-9956-2A97763D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E6600-DD8F-8B49-ACA5-44FCF4E9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2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BED0-7338-A54B-B173-B4A81A18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6118AF-6F31-FB4B-92DB-F4CF96D2F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70F14-AF3B-2448-BC33-88E74D3EA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C5B6D-247B-8E4F-B4B0-53E06C64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F7A56-524E-2741-A88E-840C6A1AF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9E9BF-C3FF-BE4E-9CCA-BBB69457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73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BFD42E-3110-C84A-ADB2-1D7A2ACA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98E45-0A98-824C-ABBE-A73EF2BCD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3C536-27E8-DD4D-A157-0E14A959E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F6C83-99D2-9A45-9533-2AC6B7BB9184}" type="datetimeFigureOut">
              <a:rPr lang="en-US" smtClean="0"/>
              <a:t>5/13/2019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87210-C201-5C4E-9C54-960C9ABB6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74E2D-2CCE-0145-9F47-17308484C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1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898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solidFill>
                  <a:schemeClr val="bg1"/>
                </a:solidFill>
              </a:rPr>
              <a:t>Beehive </a:t>
            </a:r>
            <a:r>
              <a:rPr lang="en-US" b="1" smtClean="0">
                <a:solidFill>
                  <a:schemeClr val="bg1"/>
                </a:solidFill>
              </a:rPr>
              <a:t>Framework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556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Autonomy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591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Demo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767" y="1710484"/>
            <a:ext cx="28530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Scenario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Facial recognition and offline autonomy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7" y="1791586"/>
            <a:ext cx="7663970" cy="386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5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1DFA-31D4-094B-9876-1D07BAEF48E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995573" y="2150967"/>
            <a:ext cx="6994434" cy="2326051"/>
          </a:xfrm>
        </p:spPr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KubeEdge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55CA7-AD97-AF4E-900F-1591EDA2112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048736" y="3755539"/>
            <a:ext cx="6994434" cy="161307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Deep Dive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98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95197-DB35-3647-97A1-5CA71C39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318437" y="55129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9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9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Cindy Xing</a:t>
            </a:r>
            <a:b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Huawei</a:t>
            </a:r>
            <a:b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cindyxing</a:t>
            </a:r>
            <a:endParaRPr kumimoji="0" lang="en-US" altLang="en-US" sz="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4.googleusercontent.com/y7Ynfw9T9T99FYAL8nnISlNfqQBR17RIbd4PIm04imolWI499yx62vUR_TZJU5plQd_qAtJGuyPLuiUB-ZTRnORp1-Fz5HmdyMfkgRbLKjc-E1WK8j3AuTRQMODrxcFLO3i38FVoW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952" y="1891344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492580" y="4735411"/>
            <a:ext cx="1701107" cy="180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9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9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Zefeng</a:t>
            </a:r>
            <a:r>
              <a:rPr lang="en-US" altLang="en-US" sz="13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Huawei</a:t>
            </a:r>
            <a:b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kevin-wangzefeng</a:t>
            </a:r>
            <a:endParaRPr kumimoji="0" lang="en-US" altLang="en-US" sz="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0" name="Picture 6" descr="avatar for Kevin Wa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238" y="1951077"/>
            <a:ext cx="2928532" cy="29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68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Our vision and mission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029" y="1547096"/>
            <a:ext cx="106558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Enable customers to manage resources and run applications natively at cloud and 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A K8s </a:t>
            </a:r>
            <a:r>
              <a:rPr lang="en-US" sz="2800" dirty="0"/>
              <a:t>based infrastructure for IOT/Edge computing. </a:t>
            </a:r>
            <a:endParaRPr lang="en-US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</a:t>
            </a:r>
            <a:r>
              <a:rPr lang="en-US" sz="2800" dirty="0" smtClean="0"/>
              <a:t>anage resources and orchestrate applications in transparent of the location: cloud or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K8s APIs and primitive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Edge is an extension of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Worker nodes can be at cloud or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Highly extensible covering diversified network topology, device protocol, storage backend, etc. </a:t>
            </a:r>
          </a:p>
        </p:txBody>
      </p:sp>
    </p:spTree>
    <p:extLst>
      <p:ext uri="{BB962C8B-B14F-4D97-AF65-F5344CB8AC3E}">
        <p14:creationId xmlns:p14="http://schemas.microsoft.com/office/powerpoint/2010/main" val="375011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Where Are We Now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0727" y="1945758"/>
            <a:ext cx="52312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KubeEdge targets to edge computing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CNCF Sandbox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Open-sourced both cloud and edge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Release 0.1, 0.2 and 0.3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Reference architecture by K8s IOT/Edge WG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K8S IOT/Edge WG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739" y="1483641"/>
            <a:ext cx="4943475" cy="1276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739" y="2925924"/>
            <a:ext cx="3377507" cy="36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1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Customer Scenarios and Learnings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79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Demo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9605" y="1535323"/>
            <a:ext cx="35016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Easy system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Node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App.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Simple app development 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622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What’s New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77" y="1696978"/>
            <a:ext cx="7313538" cy="49254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63134" y="1574377"/>
            <a:ext cx="374963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Both cloud and edge code are </a:t>
            </a:r>
            <a:r>
              <a:rPr lang="en-US" sz="2400" dirty="0" err="1" smtClean="0"/>
              <a:t>opensourced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Fundamental infrastructure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Device management and 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MQTT, </a:t>
            </a:r>
            <a:r>
              <a:rPr lang="en-US" sz="2400" dirty="0" err="1" smtClean="0"/>
              <a:t>Zigbee</a:t>
            </a:r>
            <a:r>
              <a:rPr lang="en-US" sz="2400" dirty="0" smtClean="0"/>
              <a:t>, Bluetooth, </a:t>
            </a:r>
            <a:r>
              <a:rPr lang="en-US" sz="2400" dirty="0" err="1" smtClean="0"/>
              <a:t>etc</a:t>
            </a:r>
            <a:r>
              <a:rPr lang="en-US" sz="2400" dirty="0" smtClean="0"/>
              <a:t> device protocol wrapping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Edge side autonomy covering network disconnect/reconnect scenario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52335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Demo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9605" y="1535323"/>
            <a:ext cx="35016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Scenario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 A user tweets a song he wishes to listen along with the #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KubeEdge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tag. The tweet metadata is pushed to the edge and the song is played on the edge.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9" y="1669312"/>
            <a:ext cx="6055095" cy="44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81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11560</TotalTime>
  <Words>212</Words>
  <Application>Microsoft Office PowerPoint</Application>
  <PresentationFormat>Widescreen</PresentationFormat>
  <Paragraphs>48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KubeEdge</vt:lpstr>
      <vt:lpstr>PowerPoint Presentation</vt:lpstr>
      <vt:lpstr>Our vision and mission</vt:lpstr>
      <vt:lpstr>Where Are We Now</vt:lpstr>
      <vt:lpstr>Customer Scenarios and Learnings</vt:lpstr>
      <vt:lpstr>Demo</vt:lpstr>
      <vt:lpstr>What’s New</vt:lpstr>
      <vt:lpstr>Demo</vt:lpstr>
      <vt:lpstr>Beehive Framework</vt:lpstr>
      <vt:lpstr>Autonomy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Li Xing (Cindy)</cp:lastModifiedBy>
  <cp:revision>24</cp:revision>
  <dcterms:created xsi:type="dcterms:W3CDTF">2019-03-04T04:10:59Z</dcterms:created>
  <dcterms:modified xsi:type="dcterms:W3CDTF">2019-05-13T23:32:17Z</dcterms:modified>
</cp:coreProperties>
</file>